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3" r:id="rId9"/>
    <p:sldId id="262" r:id="rId10"/>
    <p:sldId id="267" r:id="rId11"/>
    <p:sldId id="268" r:id="rId12"/>
    <p:sldId id="272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C536-C438-4534-BC15-CE6D81AC49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062A8-A9C5-418F-86A1-4B9F66C1D3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49B86-3324-4ECB-A392-4DB035DEB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61470-3904-4B7D-A0C7-30192511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1735F-7E50-4348-B459-EEF6D0C0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5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A6A8-C794-4C7B-B302-24A91D72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12441-F022-4EC6-8B54-B3C4BB394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F0DAE-B41F-4F16-95BA-B5C71D8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F397-984F-445F-88EB-471C1C0A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A40D3-5997-4BE9-9A00-FD8F28C9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2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FB3D6-6600-49D1-837E-9DD4C88BF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85CB11-FEF4-41C6-B5C0-3584E9861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080FB-B73C-44AC-A56D-9C6352CF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04E99-374E-4A5C-B07F-35411686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9B015-CDE6-4B31-93A5-BC5FE815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1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C6B3-646E-49B3-B846-1BA31BA3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E88E7-AD6A-42AF-83DC-2AB3EDA41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92612-9BEE-424D-AF6E-282C5C9E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80B5D-E913-4945-A574-E33CC2A6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88A0-ED2A-4136-A069-E88F5EF0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97B5D-26B3-4A70-9D05-16762951B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BAF5F-1115-4DD7-901F-6D5559C7E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3D706-65B6-496B-AA2F-FB934EA2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3499-66CC-41C3-AD49-3ED2C736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31423-5BDA-4A7B-ADE4-CDC17F19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549F4-7B82-4773-AEC1-F46191C8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FE01F-3975-4F75-9417-7316EAEDF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8BC1B5-EBBD-4F5A-8B41-1840928B9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60776-1B42-4CAC-9BFC-72C780B5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B323E-ADF4-4F43-8689-91AA64DD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516E1-ABDF-4FDD-BF75-D9FE3FAB6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8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032B-636B-408A-B82E-515C93560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9F20F-6B69-4632-A46F-DF48FB054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F8D091-5348-40FA-8713-0AF042AB5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DE5DE-C936-4A74-87D9-7BB78F051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2E1ED6-44CC-4C75-A750-AFD5FB733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A763CD-2389-44AC-845F-9AFEE1DA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9FD0E3-4DBE-46B8-B4A2-C28788F4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5D9110-BFF2-4F81-B915-ECF31195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173CA-20F0-4DEF-A1AF-88D59BD1C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D2B49-DB57-40FA-9AD5-889FA6AE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0CE7E4-D894-462C-B34E-3D9327BB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94C6A-7C42-4D99-8848-9335F345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72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D3FD9-C459-4944-BD80-F6B50F92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C32F7-9C39-46E0-ABDB-12602BA3A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F346E-86A5-4FEB-ACBE-6F52029C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0655-2A2C-4ED0-8DCB-A67B8EF8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02AFF-2585-4DA0-B44B-6EA7D8E7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6F9326-C014-4FBD-BCBC-71ED96A5C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A12AB-FE79-4FEC-9248-0E9734B4E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995789-5331-44B0-A4D0-BEB6CAB9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6E7CC-CC59-4B33-ACFE-AFF7D324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8579A-BB22-4D63-9466-0B3FDB61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F7904-119B-474B-A870-B51470182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541CA-A577-4AA7-A91E-47C1F8750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56E65-6FD8-4685-8BC2-AEC773B6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3383E-228A-4ABF-B59A-9C7F9EA6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BF77D-3880-4318-A3C8-BDE55148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4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92848-6D3F-41A9-9DD3-BA6D77CA1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8BFB8-C8CD-49C9-A574-D737D4FB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250BC-15D1-49C1-B2FA-DD34C09542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40445-2D48-4A80-AA47-62E0FF03C564}" type="datetimeFigureOut">
              <a:rPr lang="en-US" smtClean="0"/>
              <a:t>5/11/2023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99CE9-E086-42F0-9C82-9378FB717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4F22E-827C-4F93-B85C-36A50EC072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2403-A4BB-4D29-BFBE-C9D365377B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363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my@Northsidefcu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reditunion@northside.com" TargetMode="External"/><Relationship Id="rId2" Type="http://schemas.openxmlformats.org/officeDocument/2006/relationships/hyperlink" Target="https://northside.zoom.us/j/701812229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C1D4-7661-4BEF-8934-9FD25D680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</a:t>
            </a:r>
            <a:r>
              <a:rPr lang="en-US" sz="4400" dirty="0"/>
              <a:t>NORTHSIDE</a:t>
            </a:r>
            <a:br>
              <a:rPr lang="en-US" sz="4400" dirty="0"/>
            </a:br>
            <a:r>
              <a:rPr lang="en-US" sz="4400" dirty="0"/>
              <a:t> FEDERAL CREDIT 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9BCC8A-ED8F-4C09-A130-D73B25B1F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Annual Meeting</a:t>
            </a:r>
          </a:p>
          <a:p>
            <a:r>
              <a:rPr lang="en-US" sz="5400" dirty="0"/>
              <a:t>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95E26E-9D62-4C7B-A344-520F56557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025" y="1535807"/>
            <a:ext cx="993734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4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9684-9BB8-45F7-9008-6530A8E93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Nominating Committee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43E2-E646-4C92-B657-83C036237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Nominating Committee </a:t>
            </a:r>
          </a:p>
          <a:p>
            <a:pPr lvl="1"/>
            <a:r>
              <a:rPr lang="en-US" dirty="0"/>
              <a:t>Maurice Guilbaud</a:t>
            </a:r>
          </a:p>
          <a:p>
            <a:pPr lvl="1"/>
            <a:r>
              <a:rPr lang="en-US" dirty="0"/>
              <a:t>Dave Converse</a:t>
            </a:r>
          </a:p>
          <a:p>
            <a:pPr lvl="1"/>
            <a:r>
              <a:rPr lang="en-US" dirty="0"/>
              <a:t>Kathy Kinsella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7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5C10-9AC6-403E-AD57-CE6DB478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0350F-9D70-4483-AC16-6D41CE882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Business</a:t>
            </a:r>
          </a:p>
          <a:p>
            <a:r>
              <a:rPr lang="en-US" dirty="0"/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575340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MEMBER 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Patrick Rainey</a:t>
            </a:r>
          </a:p>
          <a:p>
            <a:r>
              <a:rPr lang="en-US" dirty="0"/>
              <a:t>Ryan Cliett</a:t>
            </a:r>
          </a:p>
          <a:p>
            <a:r>
              <a:rPr lang="en-US" dirty="0"/>
              <a:t>Kristen Moody</a:t>
            </a:r>
          </a:p>
          <a:p>
            <a:r>
              <a:rPr lang="en-US" dirty="0"/>
              <a:t>Joshua Whittington</a:t>
            </a:r>
          </a:p>
          <a:p>
            <a:r>
              <a:rPr lang="en-US" dirty="0"/>
              <a:t>Renice Washington</a:t>
            </a:r>
          </a:p>
          <a:p>
            <a:r>
              <a:rPr lang="en-US" dirty="0"/>
              <a:t>President Election-send your nomination to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Amy@Northsidefcu.com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81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DE448-4579-446B-A580-9EB4FDDD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50A7B-2801-4A23-A7E0-25B2038DA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President’s 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197238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AF766-BDAE-44B0-8F55-2B74BFB53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Meeting adjourned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72358-7FF1-4D83-A896-961688802C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Thank you for joining us!</a:t>
            </a:r>
          </a:p>
        </p:txBody>
      </p:sp>
    </p:spTree>
    <p:extLst>
      <p:ext uri="{BB962C8B-B14F-4D97-AF65-F5344CB8AC3E}">
        <p14:creationId xmlns:p14="http://schemas.microsoft.com/office/powerpoint/2010/main" val="46576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4AA7-78F7-4905-9327-26654D1E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F955-6838-477F-8701-1F53C674A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 via Zoom</a:t>
            </a:r>
          </a:p>
          <a:p>
            <a:pPr lvl="1"/>
            <a:r>
              <a:rPr lang="en-US" sz="1800" u="sng" dirty="0"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https://northside.zoom.us/j/7018122294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Annual Meeting Minutes</a:t>
            </a:r>
          </a:p>
          <a:p>
            <a:pPr lvl="1"/>
            <a:r>
              <a:rPr lang="en-US" dirty="0"/>
              <a:t>Please review at: NorthsideFCU.com</a:t>
            </a:r>
          </a:p>
          <a:p>
            <a:endParaRPr lang="en-US" dirty="0"/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Please submit questions to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creditunion@northsidefcu.com</a:t>
            </a:r>
            <a:r>
              <a:rPr lang="en-US" dirty="0"/>
              <a:t>. Questions will be answered during the ‘Other Business’ segment.</a:t>
            </a:r>
          </a:p>
        </p:txBody>
      </p:sp>
    </p:spTree>
    <p:extLst>
      <p:ext uri="{BB962C8B-B14F-4D97-AF65-F5344CB8AC3E}">
        <p14:creationId xmlns:p14="http://schemas.microsoft.com/office/powerpoint/2010/main" val="404268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count of membership</a:t>
            </a:r>
          </a:p>
        </p:txBody>
      </p:sp>
    </p:spTree>
    <p:extLst>
      <p:ext uri="{BB962C8B-B14F-4D97-AF65-F5344CB8AC3E}">
        <p14:creationId xmlns:p14="http://schemas.microsoft.com/office/powerpoint/2010/main" val="1176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0250-CC0F-45E3-81BC-572DB82A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F65E-54DF-4794-B4AC-AE0F462E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  <a:p>
            <a:r>
              <a:rPr lang="en-US" dirty="0"/>
              <a:t>Call to Order</a:t>
            </a:r>
          </a:p>
        </p:txBody>
      </p:sp>
    </p:spTree>
    <p:extLst>
      <p:ext uri="{BB962C8B-B14F-4D97-AF65-F5344CB8AC3E}">
        <p14:creationId xmlns:p14="http://schemas.microsoft.com/office/powerpoint/2010/main" val="116884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9DB1-50E7-4AE6-A410-711207A1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E7810-A3D1-49FB-97ED-FC2E6351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 of the Current Members of the NFCU Board of Directors</a:t>
            </a:r>
          </a:p>
          <a:p>
            <a:r>
              <a:rPr lang="en-US" dirty="0"/>
              <a:t>Quorum obtained</a:t>
            </a:r>
          </a:p>
          <a:p>
            <a:r>
              <a:rPr lang="en-US" dirty="0"/>
              <a:t>Approval of Annual Meeting Minutes</a:t>
            </a:r>
          </a:p>
          <a:p>
            <a:r>
              <a:rPr lang="en-US" dirty="0"/>
              <a:t>President’s Report</a:t>
            </a:r>
          </a:p>
          <a:p>
            <a:r>
              <a:rPr lang="en-US" dirty="0"/>
              <a:t>Supervisory Committee Report</a:t>
            </a:r>
          </a:p>
          <a:p>
            <a:r>
              <a:rPr lang="en-US" dirty="0"/>
              <a:t>Nominating Committee Report</a:t>
            </a:r>
          </a:p>
          <a:p>
            <a:r>
              <a:rPr lang="en-US" dirty="0"/>
              <a:t>Other Business/Unfinished Business</a:t>
            </a:r>
          </a:p>
          <a:p>
            <a:r>
              <a:rPr lang="en-US" dirty="0"/>
              <a:t>Board Member Election</a:t>
            </a:r>
          </a:p>
          <a:p>
            <a:r>
              <a:rPr lang="en-US" dirty="0"/>
              <a:t>Q &amp; A</a:t>
            </a:r>
          </a:p>
          <a:p>
            <a:r>
              <a:rPr lang="en-US" dirty="0"/>
              <a:t>Closing Remarks/Adjourn Meeting</a:t>
            </a:r>
          </a:p>
        </p:txBody>
      </p:sp>
    </p:spTree>
    <p:extLst>
      <p:ext uri="{BB962C8B-B14F-4D97-AF65-F5344CB8AC3E}">
        <p14:creationId xmlns:p14="http://schemas.microsoft.com/office/powerpoint/2010/main" val="284390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A0600-58F3-42EB-985B-0E0C6BD5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8497-FADA-4F6B-A431-7E47B04ED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Terri Wood	, 			Vice President (Interim President)</a:t>
            </a:r>
          </a:p>
          <a:p>
            <a:r>
              <a:rPr lang="en-US" dirty="0"/>
              <a:t>Kristen Moody			Treasurer</a:t>
            </a:r>
          </a:p>
          <a:p>
            <a:r>
              <a:rPr lang="en-US" dirty="0"/>
              <a:t>Dave Converse			Secretary</a:t>
            </a:r>
          </a:p>
          <a:p>
            <a:r>
              <a:rPr lang="en-US" dirty="0"/>
              <a:t>Patrick Rainey			Supervisory Committee Chairman</a:t>
            </a:r>
          </a:p>
          <a:p>
            <a:r>
              <a:rPr lang="en-US" dirty="0"/>
              <a:t>Ryan Cliett				Board Member</a:t>
            </a:r>
          </a:p>
          <a:p>
            <a:r>
              <a:rPr lang="en-US" dirty="0"/>
              <a:t>Kathy Kinsella			Board Member</a:t>
            </a:r>
          </a:p>
          <a:p>
            <a:r>
              <a:rPr lang="en-US" dirty="0"/>
              <a:t>Renice Washington		Board Member</a:t>
            </a:r>
          </a:p>
          <a:p>
            <a:r>
              <a:rPr lang="en-US" dirty="0"/>
              <a:t>Maurice Guilbaud		          	Board Member</a:t>
            </a:r>
          </a:p>
          <a:p>
            <a:r>
              <a:rPr lang="en-US" dirty="0"/>
              <a:t>Joshua Whittington		Board Member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437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9E04E-B84B-4F10-8F7C-6F96B56A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052C2-0B29-444A-8463-A6692FA38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Approval of 2022 Annual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299103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CE8D-0DE5-46B9-8445-F684317EE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BBE1-BBA3-4BC5-8CB4-2589588B3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Board Interim President, Terri Wood</a:t>
            </a:r>
          </a:p>
          <a:p>
            <a:pPr lvl="1"/>
            <a:r>
              <a:rPr lang="en-US" dirty="0"/>
              <a:t>Financials available upon request</a:t>
            </a:r>
          </a:p>
        </p:txBody>
      </p:sp>
    </p:spTree>
    <p:extLst>
      <p:ext uri="{BB962C8B-B14F-4D97-AF65-F5344CB8AC3E}">
        <p14:creationId xmlns:p14="http://schemas.microsoft.com/office/powerpoint/2010/main" val="39324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A3D4B-6753-4767-98FA-FC249858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Supervisory Committee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BAB4-30B9-4622-B567-AFF14FDF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Supervisory Committee Chairman, Patrick Rainey</a:t>
            </a:r>
          </a:p>
        </p:txBody>
      </p:sp>
    </p:spTree>
    <p:extLst>
      <p:ext uri="{BB962C8B-B14F-4D97-AF65-F5344CB8AC3E}">
        <p14:creationId xmlns:p14="http://schemas.microsoft.com/office/powerpoint/2010/main" val="264248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269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Office Theme</vt:lpstr>
      <vt:lpstr>      NORTHSIDE  FEDERAL CREDIT UNION</vt:lpstr>
      <vt:lpstr>HOUSEKEEPING</vt:lpstr>
      <vt:lpstr>QUORUM</vt:lpstr>
      <vt:lpstr>PRESIDENT’S INTRODUCTION</vt:lpstr>
      <vt:lpstr>AGENDA</vt:lpstr>
      <vt:lpstr>BOARD OF DIRECTORS</vt:lpstr>
      <vt:lpstr>Annual Meeting Minutes</vt:lpstr>
      <vt:lpstr>President’s Report</vt:lpstr>
      <vt:lpstr>Supervisory Committee Report</vt:lpstr>
      <vt:lpstr>Nominating Committee Report</vt:lpstr>
      <vt:lpstr>Other Business</vt:lpstr>
      <vt:lpstr>BOARD MEMBER ELECTION</vt:lpstr>
      <vt:lpstr>Closing Remarks</vt:lpstr>
      <vt:lpstr>Meeting adjourned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    NORTHSIDE  FEDERAL CREDIT UNION</dc:title>
  <dc:creator>U04 Northside</dc:creator>
  <cp:lastModifiedBy>U04 Northside</cp:lastModifiedBy>
  <cp:revision>21</cp:revision>
  <cp:lastPrinted>2023-03-27T18:07:32Z</cp:lastPrinted>
  <dcterms:created xsi:type="dcterms:W3CDTF">2020-09-25T17:09:09Z</dcterms:created>
  <dcterms:modified xsi:type="dcterms:W3CDTF">2023-05-11T15:55:45Z</dcterms:modified>
</cp:coreProperties>
</file>