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3" r:id="rId9"/>
    <p:sldId id="262" r:id="rId10"/>
    <p:sldId id="267" r:id="rId11"/>
    <p:sldId id="268" r:id="rId12"/>
    <p:sldId id="272" r:id="rId13"/>
    <p:sldId id="269" r:id="rId14"/>
    <p:sldId id="270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8C536-C438-4534-BC15-CE6D81AC4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4062A8-A9C5-418F-86A1-4B9F66C1D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149B86-3324-4ECB-A392-4DB035DEB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0445-2D48-4A80-AA47-62E0FF03C564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61470-3904-4B7D-A0C7-30192511B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1735F-7E50-4348-B459-EEF6D0C05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403-A4BB-4D29-BFBE-C9D365377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05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FA6A8-C794-4C7B-B302-24A91D72A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012441-F022-4EC6-8B54-B3C4BB3945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CF0DAE-B41F-4F16-95BA-B5C71D8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0445-2D48-4A80-AA47-62E0FF03C564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78F397-984F-445F-88EB-471C1C0A4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A40D3-5997-4BE9-9A00-FD8F28C93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403-A4BB-4D29-BFBE-C9D365377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320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7FB3D6-6600-49D1-837E-9DD4C88BF6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85CB11-FEF4-41C6-B5C0-3584E9861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6080FB-B73C-44AC-A56D-9C6352CF4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0445-2D48-4A80-AA47-62E0FF03C564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04E99-374E-4A5C-B07F-35411686E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9B015-CDE6-4B31-93A5-BC5FE8150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403-A4BB-4D29-BFBE-C9D365377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91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7C6B3-646E-49B3-B846-1BA31BA3A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E88E7-AD6A-42AF-83DC-2AB3EDA41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92612-9BEE-424D-AF6E-282C5C9EC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0445-2D48-4A80-AA47-62E0FF03C564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80B5D-E913-4945-A574-E33CC2A6A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5588A0-ED2A-4136-A069-E88F5EF06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403-A4BB-4D29-BFBE-C9D365377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611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97B5D-26B3-4A70-9D05-16762951B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6BAF5F-1115-4DD7-901F-6D5559C7E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3D706-65B6-496B-AA2F-FB934EA28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0445-2D48-4A80-AA47-62E0FF03C564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73499-66CC-41C3-AD49-3ED2C7366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31423-5BDA-4A7B-ADE4-CDC17F197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403-A4BB-4D29-BFBE-C9D365377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549F4-7B82-4773-AEC1-F46191C8D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1FE01F-3975-4F75-9417-7316EAEDFE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8BC1B5-EBBD-4F5A-8B41-1840928B9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60776-1B42-4CAC-9BFC-72C780B5D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0445-2D48-4A80-AA47-62E0FF03C564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B323E-ADF4-4F43-8689-91AA64DD6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516E1-ABDF-4FDD-BF75-D9FE3FAB6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403-A4BB-4D29-BFBE-C9D365377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98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E032B-636B-408A-B82E-515C93560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9F20F-6B69-4632-A46F-DF48FB054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F8D091-5348-40FA-8713-0AF042AB51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DE5DE-C936-4A74-87D9-7BB78F051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2E1ED6-44CC-4C75-A750-AFD5FB7338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A763CD-2389-44AC-845F-9AFEE1DA4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0445-2D48-4A80-AA47-62E0FF03C564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9FD0E3-4DBE-46B8-B4A2-C28788F4A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5D9110-BFF2-4F81-B915-ECF311957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403-A4BB-4D29-BFBE-C9D365377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790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173CA-20F0-4DEF-A1AF-88D59BD1C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ED2B49-DB57-40FA-9AD5-889FA6AE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0445-2D48-4A80-AA47-62E0FF03C564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0CE7E4-D894-462C-B34E-3D9327BB0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C94C6A-7C42-4D99-8848-9335F3452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403-A4BB-4D29-BFBE-C9D365377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72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1D3FD9-C459-4944-BD80-F6B50F921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0445-2D48-4A80-AA47-62E0FF03C564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DC32F7-9C39-46E0-ABDB-12602BA3A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DF346E-86A5-4FEB-ACBE-6F52029C9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403-A4BB-4D29-BFBE-C9D365377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657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A0655-2A2C-4ED0-8DCB-A67B8EF87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02AFF-2585-4DA0-B44B-6EA7D8E7E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6F9326-C014-4FBD-BCBC-71ED96A5C4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DA12AB-FE79-4FEC-9248-0E9734B4E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0445-2D48-4A80-AA47-62E0FF03C564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995789-5331-44B0-A4D0-BEB6CAB9C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A6E7CC-CC59-4B33-ACFE-AFF7D324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403-A4BB-4D29-BFBE-C9D365377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69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8579A-BB22-4D63-9466-0B3FDB61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2F7904-119B-474B-A870-B514701829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9541CA-A577-4AA7-A91E-47C1F8750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A56E65-6FD8-4685-8BC2-AEC773B60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0445-2D48-4A80-AA47-62E0FF03C564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63383E-228A-4ABF-B59A-9C7F9EA62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FBF77D-3880-4318-A3C8-BDE55148C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403-A4BB-4D29-BFBE-C9D365377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4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592848-6D3F-41A9-9DD3-BA6D77CA1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C8BFB8-C8CD-49C9-A574-D737D4FB0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250BC-15D1-49C1-B2FA-DD34C09542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40445-2D48-4A80-AA47-62E0FF03C564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99CE9-E086-42F0-9C82-9378FB7178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4F22E-827C-4F93-B85C-36A50EC072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42403-A4BB-4D29-BFBE-C9D365377B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3363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Amy@Northsidefcu.co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reditunion@northside.com" TargetMode="External"/><Relationship Id="rId2" Type="http://schemas.openxmlformats.org/officeDocument/2006/relationships/hyperlink" Target="https://northside.zoom.us/j/701812229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7C1D4-7661-4BEF-8934-9FD25D6806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</a:t>
            </a:r>
            <a:r>
              <a:rPr lang="en-US" sz="4400" dirty="0"/>
              <a:t>NORTHSIDE</a:t>
            </a:r>
            <a:br>
              <a:rPr lang="en-US" sz="4400" dirty="0"/>
            </a:br>
            <a:r>
              <a:rPr lang="en-US" sz="4400" dirty="0"/>
              <a:t> FEDERAL CREDIT UNION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9BCC8A-ED8F-4C09-A130-D73B25B1FE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5400" dirty="0"/>
              <a:t>Annual Meeting</a:t>
            </a:r>
          </a:p>
          <a:p>
            <a:r>
              <a:rPr lang="en-US" sz="5400" dirty="0"/>
              <a:t>2023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95E26E-9D62-4C7B-A344-520F56557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4025" y="1535807"/>
            <a:ext cx="993734" cy="780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841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09684-9BB8-45F7-9008-6530A8E93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Nominating Committee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D43E2-E646-4C92-B657-83C036237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Nominating Committee </a:t>
            </a:r>
          </a:p>
          <a:p>
            <a:pPr lvl="1"/>
            <a:r>
              <a:rPr lang="en-US" dirty="0"/>
              <a:t>Maurice Guilbaud</a:t>
            </a:r>
          </a:p>
          <a:p>
            <a:pPr lvl="1"/>
            <a:r>
              <a:rPr lang="en-US" dirty="0"/>
              <a:t>Dave Converse</a:t>
            </a:r>
          </a:p>
          <a:p>
            <a:pPr lvl="1"/>
            <a:r>
              <a:rPr lang="en-US" dirty="0"/>
              <a:t>Kathy Kinsella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371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C5C10-9AC6-403E-AD57-CE6DB4789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0350F-9D70-4483-AC16-6D41CE882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Old Business</a:t>
            </a:r>
          </a:p>
          <a:p>
            <a:r>
              <a:rPr lang="en-US" dirty="0"/>
              <a:t>New Business</a:t>
            </a:r>
          </a:p>
        </p:txBody>
      </p:sp>
    </p:spTree>
    <p:extLst>
      <p:ext uri="{BB962C8B-B14F-4D97-AF65-F5344CB8AC3E}">
        <p14:creationId xmlns:p14="http://schemas.microsoft.com/office/powerpoint/2010/main" val="3575340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BOARD MEMBER 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Patrick Rainey</a:t>
            </a:r>
          </a:p>
          <a:p>
            <a:r>
              <a:rPr lang="en-US" dirty="0"/>
              <a:t>Ryan Cliett</a:t>
            </a:r>
          </a:p>
          <a:p>
            <a:r>
              <a:rPr lang="en-US" dirty="0"/>
              <a:t>Kristen Moody</a:t>
            </a:r>
          </a:p>
          <a:p>
            <a:r>
              <a:rPr lang="en-US" dirty="0"/>
              <a:t>Joshua Whittington</a:t>
            </a:r>
          </a:p>
          <a:p>
            <a:r>
              <a:rPr lang="en-US" dirty="0"/>
              <a:t>Renice Washington</a:t>
            </a:r>
          </a:p>
          <a:p>
            <a:r>
              <a:rPr lang="en-US" dirty="0"/>
              <a:t>President Election-send your nomination to </a:t>
            </a:r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Amy@Northsidefcu.com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981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DE448-4579-446B-A580-9EB4FDDD4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Remarks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50A7B-2801-4A23-A7E0-25B2038DA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President’s Closing Remarks</a:t>
            </a:r>
          </a:p>
        </p:txBody>
      </p:sp>
    </p:spTree>
    <p:extLst>
      <p:ext uri="{BB962C8B-B14F-4D97-AF65-F5344CB8AC3E}">
        <p14:creationId xmlns:p14="http://schemas.microsoft.com/office/powerpoint/2010/main" val="19723892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AF766-BDAE-44B0-8F55-2B74BFB539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Meeting adjourned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172358-7FF1-4D83-A896-961688802C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Thank you for joining us!</a:t>
            </a:r>
          </a:p>
        </p:txBody>
      </p:sp>
    </p:spTree>
    <p:extLst>
      <p:ext uri="{BB962C8B-B14F-4D97-AF65-F5344CB8AC3E}">
        <p14:creationId xmlns:p14="http://schemas.microsoft.com/office/powerpoint/2010/main" val="46576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84AA7-78F7-4905-9327-26654D1EF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6F955-6838-477F-8701-1F53C674A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Teleconference via Zoom</a:t>
            </a:r>
          </a:p>
          <a:p>
            <a:pPr lvl="1"/>
            <a:r>
              <a:rPr lang="en-US" sz="1800" u="sng" dirty="0">
                <a:effectLst/>
                <a:latin typeface="Helvetica" panose="020B0604020202020204" pitchFamily="34" charset="0"/>
                <a:ea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https://northside.zoom.us/j/7018122294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Annual Meeting Minutes</a:t>
            </a:r>
          </a:p>
          <a:p>
            <a:pPr lvl="1"/>
            <a:r>
              <a:rPr lang="en-US" dirty="0"/>
              <a:t>Please review at: NorthsideFCU.com</a:t>
            </a:r>
          </a:p>
          <a:p>
            <a:endParaRPr lang="en-US" dirty="0"/>
          </a:p>
          <a:p>
            <a:r>
              <a:rPr lang="en-US" dirty="0"/>
              <a:t>Questions</a:t>
            </a:r>
          </a:p>
          <a:p>
            <a:pPr lvl="1"/>
            <a:r>
              <a:rPr lang="en-US" dirty="0"/>
              <a:t>Please submit questions to </a:t>
            </a:r>
            <a:r>
              <a:rPr lang="en-US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creditunion@northsidefcu.com</a:t>
            </a:r>
            <a:r>
              <a:rPr lang="en-US" dirty="0"/>
              <a:t>. Questions will be answered during the ‘Other Business’ segment.</a:t>
            </a:r>
          </a:p>
        </p:txBody>
      </p:sp>
    </p:spTree>
    <p:extLst>
      <p:ext uri="{BB962C8B-B14F-4D97-AF65-F5344CB8AC3E}">
        <p14:creationId xmlns:p14="http://schemas.microsoft.com/office/powerpoint/2010/main" val="4042682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Brief count of membership</a:t>
            </a:r>
          </a:p>
        </p:txBody>
      </p:sp>
    </p:spTree>
    <p:extLst>
      <p:ext uri="{BB962C8B-B14F-4D97-AF65-F5344CB8AC3E}">
        <p14:creationId xmlns:p14="http://schemas.microsoft.com/office/powerpoint/2010/main" val="117614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B0250-CC0F-45E3-81BC-572DB82AA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9F65E-54DF-4794-B4AC-AE0F462E0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  <a:p>
            <a:r>
              <a:rPr lang="en-US" dirty="0"/>
              <a:t>Call to Order</a:t>
            </a:r>
          </a:p>
        </p:txBody>
      </p:sp>
    </p:spTree>
    <p:extLst>
      <p:ext uri="{BB962C8B-B14F-4D97-AF65-F5344CB8AC3E}">
        <p14:creationId xmlns:p14="http://schemas.microsoft.com/office/powerpoint/2010/main" val="1168843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9DB1-50E7-4AE6-A410-711207A14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E7810-A3D1-49FB-97ED-FC2E63516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Introduction of the Current Members of the NFCU Board of Directors</a:t>
            </a:r>
          </a:p>
          <a:p>
            <a:r>
              <a:rPr lang="en-US" dirty="0"/>
              <a:t>Quorum obtained</a:t>
            </a:r>
          </a:p>
          <a:p>
            <a:r>
              <a:rPr lang="en-US" dirty="0"/>
              <a:t>Approval of Annual Meeting Minutes</a:t>
            </a:r>
          </a:p>
          <a:p>
            <a:r>
              <a:rPr lang="en-US" dirty="0"/>
              <a:t>President’s Report</a:t>
            </a:r>
          </a:p>
          <a:p>
            <a:r>
              <a:rPr lang="en-US" dirty="0"/>
              <a:t>Supervisory Committee Report</a:t>
            </a:r>
          </a:p>
          <a:p>
            <a:r>
              <a:rPr lang="en-US" dirty="0"/>
              <a:t>Nominating Committee Report</a:t>
            </a:r>
          </a:p>
          <a:p>
            <a:r>
              <a:rPr lang="en-US" dirty="0"/>
              <a:t>Other Business/Unfinished Business</a:t>
            </a:r>
          </a:p>
          <a:p>
            <a:r>
              <a:rPr lang="en-US" dirty="0"/>
              <a:t>Board Member Election</a:t>
            </a:r>
          </a:p>
          <a:p>
            <a:r>
              <a:rPr lang="en-US" dirty="0"/>
              <a:t>Q &amp; A</a:t>
            </a:r>
          </a:p>
          <a:p>
            <a:r>
              <a:rPr lang="en-US" dirty="0"/>
              <a:t>Closing Remarks/Adjourn Meeting</a:t>
            </a:r>
          </a:p>
        </p:txBody>
      </p:sp>
    </p:spTree>
    <p:extLst>
      <p:ext uri="{BB962C8B-B14F-4D97-AF65-F5344CB8AC3E}">
        <p14:creationId xmlns:p14="http://schemas.microsoft.com/office/powerpoint/2010/main" val="2843906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A0600-58F3-42EB-985B-0E0C6BD58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BOARD OF DIRECTORS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48497-FADA-4F6B-A431-7E47B04ED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Terri Wood	, 			Vice President (Interim President)</a:t>
            </a:r>
          </a:p>
          <a:p>
            <a:r>
              <a:rPr lang="en-US" dirty="0"/>
              <a:t>Kristen Moody			Treasurer</a:t>
            </a:r>
          </a:p>
          <a:p>
            <a:r>
              <a:rPr lang="en-US" dirty="0"/>
              <a:t>Dave Converse			Secretary</a:t>
            </a:r>
          </a:p>
          <a:p>
            <a:r>
              <a:rPr lang="en-US" dirty="0"/>
              <a:t>Patrick Rainey			Supervisory Committee Chairman</a:t>
            </a:r>
          </a:p>
          <a:p>
            <a:r>
              <a:rPr lang="en-US" dirty="0"/>
              <a:t>Ryan Cliett				Board Member</a:t>
            </a:r>
          </a:p>
          <a:p>
            <a:r>
              <a:rPr lang="en-US" dirty="0"/>
              <a:t>Kathy Kinsella			Board Member</a:t>
            </a:r>
          </a:p>
          <a:p>
            <a:r>
              <a:rPr lang="en-US" dirty="0"/>
              <a:t>Renice Washington		Board Member</a:t>
            </a:r>
          </a:p>
          <a:p>
            <a:r>
              <a:rPr lang="en-US" dirty="0"/>
              <a:t>Maurice Guilbaud		          	Board Member</a:t>
            </a:r>
          </a:p>
          <a:p>
            <a:r>
              <a:rPr lang="en-US" dirty="0"/>
              <a:t>Joshua Whittington		Board Member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437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9E04E-B84B-4F10-8F7C-6F96B56AE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Meeting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052C2-0B29-444A-8463-A6692FA38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Approval of 2022 Annual Meeting Minutes</a:t>
            </a:r>
          </a:p>
        </p:txBody>
      </p:sp>
    </p:spTree>
    <p:extLst>
      <p:ext uri="{BB962C8B-B14F-4D97-AF65-F5344CB8AC3E}">
        <p14:creationId xmlns:p14="http://schemas.microsoft.com/office/powerpoint/2010/main" val="2991033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2CE8D-0DE5-46B9-8445-F684317EE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2BBE1-BBA3-4BC5-8CB4-2589588B3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Board Interim President, Terri Wood</a:t>
            </a:r>
          </a:p>
          <a:p>
            <a:pPr lvl="1"/>
            <a:r>
              <a:rPr lang="en-US" dirty="0"/>
              <a:t>Financials available upon request</a:t>
            </a:r>
          </a:p>
        </p:txBody>
      </p:sp>
    </p:spTree>
    <p:extLst>
      <p:ext uri="{BB962C8B-B14F-4D97-AF65-F5344CB8AC3E}">
        <p14:creationId xmlns:p14="http://schemas.microsoft.com/office/powerpoint/2010/main" val="393241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A3D4B-6753-4767-98FA-FC2498584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Supervisory Committee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BAB4-30B9-4622-B567-AFF14FDFE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Supervisory Committee Chairman, Patrick Rainey</a:t>
            </a:r>
          </a:p>
        </p:txBody>
      </p:sp>
    </p:spTree>
    <p:extLst>
      <p:ext uri="{BB962C8B-B14F-4D97-AF65-F5344CB8AC3E}">
        <p14:creationId xmlns:p14="http://schemas.microsoft.com/office/powerpoint/2010/main" val="2642485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2640</TotalTime>
  <Words>269</Words>
  <Application>Microsoft Office PowerPoint</Application>
  <PresentationFormat>Widescreen</PresentationFormat>
  <Paragraphs>65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Helvetica</vt:lpstr>
      <vt:lpstr>Office Theme</vt:lpstr>
      <vt:lpstr>      NORTHSIDE  FEDERAL CREDIT UNION</vt:lpstr>
      <vt:lpstr>HOUSEKEEPING</vt:lpstr>
      <vt:lpstr>QUORUM</vt:lpstr>
      <vt:lpstr>PRESIDENT’S INTRODUCTION</vt:lpstr>
      <vt:lpstr>AGENDA</vt:lpstr>
      <vt:lpstr>BOARD OF DIRECTORS</vt:lpstr>
      <vt:lpstr>Annual Meeting Minutes</vt:lpstr>
      <vt:lpstr>President’s Report</vt:lpstr>
      <vt:lpstr>Supervisory Committee Report</vt:lpstr>
      <vt:lpstr>Nominating Committee Report</vt:lpstr>
      <vt:lpstr>Other Business</vt:lpstr>
      <vt:lpstr>BOARD MEMBER ELECTION</vt:lpstr>
      <vt:lpstr>Closing Remarks</vt:lpstr>
      <vt:lpstr>Meeting adjourned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`    NORTHSIDE  FEDERAL CREDIT UNION</dc:title>
  <dc:creator>U04 Northside</dc:creator>
  <cp:lastModifiedBy>U04 Northside</cp:lastModifiedBy>
  <cp:revision>21</cp:revision>
  <cp:lastPrinted>2023-03-27T18:07:32Z</cp:lastPrinted>
  <dcterms:created xsi:type="dcterms:W3CDTF">2020-09-25T17:09:09Z</dcterms:created>
  <dcterms:modified xsi:type="dcterms:W3CDTF">2023-05-11T15:55:45Z</dcterms:modified>
</cp:coreProperties>
</file>